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55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13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25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3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47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61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39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06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78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24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6A9F1-11C2-44FF-82A8-D82D47639E31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0AD6A-59B2-4E4B-8DAB-6410DBDA5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75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81BB515-5A3A-59E6-6D1E-62EFE77DD304}"/>
              </a:ext>
            </a:extLst>
          </p:cNvPr>
          <p:cNvSpPr/>
          <p:nvPr/>
        </p:nvSpPr>
        <p:spPr>
          <a:xfrm>
            <a:off x="4925560" y="8718742"/>
            <a:ext cx="4366684" cy="37965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790F9FD-A19B-CDC2-64B2-872FC56DB6AC}"/>
              </a:ext>
            </a:extLst>
          </p:cNvPr>
          <p:cNvSpPr/>
          <p:nvPr/>
        </p:nvSpPr>
        <p:spPr>
          <a:xfrm>
            <a:off x="308955" y="8718742"/>
            <a:ext cx="4366684" cy="37965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8D1B6-3600-8D22-2CC3-ED5455A106A5}"/>
              </a:ext>
            </a:extLst>
          </p:cNvPr>
          <p:cNvSpPr txBox="1"/>
          <p:nvPr/>
        </p:nvSpPr>
        <p:spPr>
          <a:xfrm>
            <a:off x="604580" y="517358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知ってほしい私たちの社会情報学部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F1FF71-D305-87A6-EC48-E640948CE79B}"/>
              </a:ext>
            </a:extLst>
          </p:cNvPr>
          <p:cNvSpPr txBox="1"/>
          <p:nvPr/>
        </p:nvSpPr>
        <p:spPr>
          <a:xfrm>
            <a:off x="1835686" y="1365197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青山学院大学社会情報学部　寺尾敦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6A953A3-8595-5457-9A8A-E618D9446619}"/>
              </a:ext>
            </a:extLst>
          </p:cNvPr>
          <p:cNvSpPr/>
          <p:nvPr/>
        </p:nvSpPr>
        <p:spPr>
          <a:xfrm>
            <a:off x="751974" y="1991940"/>
            <a:ext cx="8097253" cy="143175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C82EF7-7D52-0688-9929-B33D3C25C7A4}"/>
              </a:ext>
            </a:extLst>
          </p:cNvPr>
          <p:cNvSpPr txBox="1"/>
          <p:nvPr/>
        </p:nvSpPr>
        <p:spPr>
          <a:xfrm>
            <a:off x="899532" y="2140742"/>
            <a:ext cx="7802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大学受験生のみなさん、青山学院大学のイメージは？</a:t>
            </a:r>
            <a:endParaRPr kumimoji="1" lang="en-US" altLang="ja-JP" dirty="0"/>
          </a:p>
          <a:p>
            <a:r>
              <a:rPr kumimoji="1" lang="ja-JP" altLang="en-US" dirty="0"/>
              <a:t>渋谷・表参道にあるおしゃれなキャンパスで、華やかにすごす？</a:t>
            </a:r>
            <a:endParaRPr kumimoji="1" lang="en-US" altLang="ja-JP" dirty="0"/>
          </a:p>
          <a:p>
            <a:r>
              <a:rPr kumimoji="1" lang="ja-JP" altLang="en-US" dirty="0"/>
              <a:t>ちょっと待って！　相模原にもキャンパスがあるのです！！</a:t>
            </a:r>
            <a:endParaRPr kumimoji="1" lang="en-US" altLang="ja-JP" dirty="0"/>
          </a:p>
          <a:p>
            <a:r>
              <a:rPr kumimoji="1" lang="ja-JP" altLang="en-US" dirty="0"/>
              <a:t>相模原キャンパスにある、私たち社会情報学部のことを知ってください。</a:t>
            </a:r>
            <a:endParaRPr kumimoji="1" lang="en-US" altLang="ja-JP" dirty="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0638D34-6BBD-2807-EBCD-EFEAF994A27D}"/>
              </a:ext>
            </a:extLst>
          </p:cNvPr>
          <p:cNvGrpSpPr/>
          <p:nvPr/>
        </p:nvGrpSpPr>
        <p:grpSpPr>
          <a:xfrm>
            <a:off x="308955" y="3639511"/>
            <a:ext cx="8983289" cy="4654514"/>
            <a:chOff x="284126" y="3708379"/>
            <a:chExt cx="8983289" cy="4654514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C866C828-F45E-DEE3-4CCE-E6A1A482DD3A}"/>
                </a:ext>
              </a:extLst>
            </p:cNvPr>
            <p:cNvGrpSpPr/>
            <p:nvPr/>
          </p:nvGrpSpPr>
          <p:grpSpPr>
            <a:xfrm>
              <a:off x="4900731" y="3708379"/>
              <a:ext cx="4366684" cy="4654514"/>
              <a:chOff x="4900731" y="3694896"/>
              <a:chExt cx="4366684" cy="4654514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76A56E5-9CD5-8E9A-2796-C9B92FF55B94}"/>
                  </a:ext>
                </a:extLst>
              </p:cNvPr>
              <p:cNvSpPr/>
              <p:nvPr/>
            </p:nvSpPr>
            <p:spPr>
              <a:xfrm>
                <a:off x="4900731" y="3912566"/>
                <a:ext cx="4366684" cy="4436844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bg2">
                    <a:lumMod val="50000"/>
                    <a:alpha val="40000"/>
                  </a:scheme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809A12D6-2203-A852-4E48-A97F519A8638}"/>
                  </a:ext>
                </a:extLst>
              </p:cNvPr>
              <p:cNvSpPr/>
              <p:nvPr/>
            </p:nvSpPr>
            <p:spPr>
              <a:xfrm>
                <a:off x="5486880" y="3694896"/>
                <a:ext cx="3194385" cy="45580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/>
                  <a:t>就職は？</a:t>
                </a: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27408F17-C182-4780-6AA3-1C48F541088B}"/>
                </a:ext>
              </a:extLst>
            </p:cNvPr>
            <p:cNvGrpSpPr/>
            <p:nvPr/>
          </p:nvGrpSpPr>
          <p:grpSpPr>
            <a:xfrm>
              <a:off x="284126" y="3708379"/>
              <a:ext cx="4366684" cy="4654514"/>
              <a:chOff x="284126" y="3694896"/>
              <a:chExt cx="4366684" cy="4654514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CBEE04F-7C5A-B4F2-AF09-24B8EB4AAF67}"/>
                  </a:ext>
                </a:extLst>
              </p:cNvPr>
              <p:cNvSpPr/>
              <p:nvPr/>
            </p:nvSpPr>
            <p:spPr>
              <a:xfrm>
                <a:off x="284126" y="3912566"/>
                <a:ext cx="4366684" cy="4436844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bg2">
                    <a:lumMod val="50000"/>
                    <a:alpha val="40000"/>
                  </a:scheme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A09A50D0-D9FD-631C-E160-00A10458EBE3}"/>
                  </a:ext>
                </a:extLst>
              </p:cNvPr>
              <p:cNvSpPr/>
              <p:nvPr/>
            </p:nvSpPr>
            <p:spPr>
              <a:xfrm>
                <a:off x="856344" y="3694896"/>
                <a:ext cx="3194385" cy="45580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/>
                  <a:t>相模原？</a:t>
                </a:r>
                <a:endParaRPr kumimoji="1" lang="ja-JP" altLang="en-US" dirty="0"/>
              </a:p>
            </p:txBody>
          </p:sp>
        </p:grpSp>
      </p:grpSp>
      <p:pic>
        <p:nvPicPr>
          <p:cNvPr id="12" name="図 11" descr="マップ&#10;&#10;自動的に生成された説明">
            <a:extLst>
              <a:ext uri="{FF2B5EF4-FFF2-40B4-BE49-F238E27FC236}">
                <a16:creationId xmlns:a16="http://schemas.microsoft.com/office/drawing/2014/main" id="{BC6451DE-90B8-E3A0-0A97-A3CD86366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4" y="4230648"/>
            <a:ext cx="3829955" cy="237038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0F4D6C-B605-F436-D96F-160BD436B2A8}"/>
              </a:ext>
            </a:extLst>
          </p:cNvPr>
          <p:cNvSpPr txBox="1"/>
          <p:nvPr/>
        </p:nvSpPr>
        <p:spPr>
          <a:xfrm>
            <a:off x="497675" y="6759365"/>
            <a:ext cx="382995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相模原市は神奈川県北部にある。</a:t>
            </a:r>
            <a:endParaRPr kumimoji="1" lang="en-US" altLang="ja-JP" dirty="0"/>
          </a:p>
          <a:p>
            <a:r>
              <a:rPr kumimoji="1" lang="ja-JP" altLang="en-US" dirty="0"/>
              <a:t>人口はおよそ</a:t>
            </a:r>
            <a:r>
              <a:rPr kumimoji="1" lang="en-US" altLang="ja-JP" dirty="0"/>
              <a:t>72.5</a:t>
            </a:r>
            <a:r>
              <a:rPr kumimoji="1" lang="ja-JP" altLang="en-US" dirty="0"/>
              <a:t>万人。</a:t>
            </a:r>
            <a:endParaRPr kumimoji="1" lang="en-US" altLang="ja-JP" dirty="0"/>
          </a:p>
          <a:p>
            <a:endParaRPr kumimoji="1" lang="en-US" altLang="ja-JP" sz="1050" dirty="0"/>
          </a:p>
          <a:p>
            <a:r>
              <a:rPr kumimoji="1" lang="ja-JP" altLang="en-US" dirty="0"/>
              <a:t>キャンパス間の移動は、電車で</a:t>
            </a:r>
            <a:endParaRPr kumimoji="1" lang="en-US" altLang="ja-JP" dirty="0"/>
          </a:p>
          <a:p>
            <a:r>
              <a:rPr kumimoji="1" lang="ja-JP" altLang="en-US" dirty="0"/>
              <a:t>１時間半ぐらい。</a:t>
            </a:r>
          </a:p>
        </p:txBody>
      </p:sp>
      <p:pic>
        <p:nvPicPr>
          <p:cNvPr id="16" name="図 1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D8F5ECC-9CCC-9E70-40B5-F3B8DD4B0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5" y="9184893"/>
            <a:ext cx="3824763" cy="67510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3A0C519-A78E-7FB8-B291-AC4EA88CCF7B}"/>
              </a:ext>
            </a:extLst>
          </p:cNvPr>
          <p:cNvSpPr txBox="1"/>
          <p:nvPr/>
        </p:nvSpPr>
        <p:spPr>
          <a:xfrm>
            <a:off x="1058715" y="9908389"/>
            <a:ext cx="3401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</a:rPr>
              <a:t>https://www.aoyama.ac.jp/faculty/ssi/</a:t>
            </a:r>
            <a:endParaRPr kumimoji="1" lang="ja-JP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図 19" descr="円グラフ が含まれている画像&#10;&#10;自動的に生成された説明">
            <a:extLst>
              <a:ext uri="{FF2B5EF4-FFF2-40B4-BE49-F238E27FC236}">
                <a16:creationId xmlns:a16="http://schemas.microsoft.com/office/drawing/2014/main" id="{362070F3-1601-C97B-50D0-6A70C8421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55" y="4230648"/>
            <a:ext cx="4110290" cy="3611924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87AD0D7-5265-0726-1298-7C686B49EF7A}"/>
              </a:ext>
            </a:extLst>
          </p:cNvPr>
          <p:cNvSpPr txBox="1"/>
          <p:nvPr/>
        </p:nvSpPr>
        <p:spPr>
          <a:xfrm>
            <a:off x="534659" y="10326147"/>
            <a:ext cx="4012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文系でも理系でも受験できる。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社会・情報・人間の３領域を学べる、異分野融合のカリキュラム。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数理・データサイエンスもしっかり学べる。</a:t>
            </a:r>
            <a:endParaRPr kumimoji="1" lang="en-US" altLang="ja-JP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D2D07A6-C67E-B5B8-4DBD-9C7AE3D7AA3C}"/>
              </a:ext>
            </a:extLst>
          </p:cNvPr>
          <p:cNvSpPr txBox="1"/>
          <p:nvPr/>
        </p:nvSpPr>
        <p:spPr>
          <a:xfrm>
            <a:off x="6236890" y="7884406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社会情報学部パンフレットより</a:t>
            </a:r>
          </a:p>
        </p:txBody>
      </p:sp>
      <p:pic>
        <p:nvPicPr>
          <p:cNvPr id="31" name="図 30" descr="グラフ, ヒストグラム&#10;&#10;自動的に生成された説明">
            <a:extLst>
              <a:ext uri="{FF2B5EF4-FFF2-40B4-BE49-F238E27FC236}">
                <a16:creationId xmlns:a16="http://schemas.microsoft.com/office/drawing/2014/main" id="{66C72C75-7FC1-08B6-D574-32DF90F54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54" y="10115214"/>
            <a:ext cx="1981158" cy="1978210"/>
          </a:xfrm>
          <a:prstGeom prst="rect">
            <a:avLst/>
          </a:prstGeom>
        </p:spPr>
      </p:pic>
      <p:pic>
        <p:nvPicPr>
          <p:cNvPr id="33" name="図 32" descr="グラフ, ヒストグラム&#10;&#10;自動的に生成された説明">
            <a:extLst>
              <a:ext uri="{FF2B5EF4-FFF2-40B4-BE49-F238E27FC236}">
                <a16:creationId xmlns:a16="http://schemas.microsoft.com/office/drawing/2014/main" id="{FB4F1F06-6C25-8675-7E74-7A6BC8637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99" y="10115214"/>
            <a:ext cx="1981158" cy="197821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FEDF512-BAEE-6052-AE4C-EA42CC100EF1}"/>
              </a:ext>
            </a:extLst>
          </p:cNvPr>
          <p:cNvSpPr txBox="1"/>
          <p:nvPr/>
        </p:nvSpPr>
        <p:spPr>
          <a:xfrm>
            <a:off x="6844138" y="12151973"/>
            <a:ext cx="244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</a:rPr>
              <a:t>2019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年度１年生調査より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A0D7DDB-16F4-06C5-0B66-23AE49BF64E6}"/>
              </a:ext>
            </a:extLst>
          </p:cNvPr>
          <p:cNvSpPr txBox="1"/>
          <p:nvPr/>
        </p:nvSpPr>
        <p:spPr>
          <a:xfrm>
            <a:off x="4862369" y="9074378"/>
            <a:ext cx="4570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ja-JP" altLang="en-US"/>
              <a:t>多く</a:t>
            </a:r>
            <a:r>
              <a:rPr kumimoji="1" lang="ja-JP" altLang="en-US" dirty="0"/>
              <a:t>の学生が、</a:t>
            </a:r>
            <a:endParaRPr kumimoji="1" lang="en-US" altLang="ja-JP" dirty="0"/>
          </a:p>
          <a:p>
            <a:r>
              <a:rPr kumimoji="1" lang="ja-JP" altLang="en-US" dirty="0"/>
              <a:t>「社会情報学部に入学してよかった」</a:t>
            </a:r>
            <a:endParaRPr kumimoji="1" lang="en-US" altLang="ja-JP" dirty="0"/>
          </a:p>
          <a:p>
            <a:r>
              <a:rPr kumimoji="1" lang="ja-JP" altLang="en-US" dirty="0"/>
              <a:t>「後輩に社会情報学部の受験を勧めたい」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DD42F7F-3F1F-6F89-A244-07DBE488219E}"/>
              </a:ext>
            </a:extLst>
          </p:cNvPr>
          <p:cNvSpPr/>
          <p:nvPr/>
        </p:nvSpPr>
        <p:spPr>
          <a:xfrm>
            <a:off x="881173" y="8501072"/>
            <a:ext cx="3194385" cy="45580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どんな学部？</a:t>
            </a:r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6786A67-0E83-7F1F-485C-CB904B58CE33}"/>
              </a:ext>
            </a:extLst>
          </p:cNvPr>
          <p:cNvSpPr/>
          <p:nvPr/>
        </p:nvSpPr>
        <p:spPr>
          <a:xfrm>
            <a:off x="5511708" y="8501072"/>
            <a:ext cx="3194385" cy="45580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学生満足度は？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316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146</TotalTime>
  <Words>185</Words>
  <Application>Microsoft Macintosh PowerPoint</Application>
  <PresentationFormat>A3 297x420 mm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敦 寺尾</dc:creator>
  <cp:lastModifiedBy>Machiko Kamotani</cp:lastModifiedBy>
  <cp:revision>12</cp:revision>
  <dcterms:created xsi:type="dcterms:W3CDTF">2023-12-13T05:50:01Z</dcterms:created>
  <dcterms:modified xsi:type="dcterms:W3CDTF">2024-01-13T08:06:40Z</dcterms:modified>
</cp:coreProperties>
</file>