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8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46F55C-7AD1-6AAF-A4D0-67BEE6D5D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2BAEC0D-ACE6-7AA4-72EB-1AC3268B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FA70F-36F0-3EC3-A8F0-F81A5D19A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4FB3-F00F-498A-936E-91A5D0F3F085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56F633-0011-344B-03D1-05B9238A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994E6F-44DF-B5FC-5468-3CB8CB710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2EDA-2823-4544-B2C9-15FCE6180B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80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333CED-E83E-96D0-03FA-9BE02480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0345110-D8D1-6A08-D6B3-E8C122C69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49288D-A9AC-2543-8221-0DE2E7D14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4FB3-F00F-498A-936E-91A5D0F3F085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36A531-2B54-10BB-2B25-23A71013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BBB14E-B22E-D8B5-4780-603A4608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2EDA-2823-4544-B2C9-15FCE6180B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35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C63F819-3EF1-1BB1-12DD-84F200CDA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7BF3020-3A6B-1769-2CF5-CD79D0814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A0AFFB-1B2E-4820-800A-8A87E857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4FB3-F00F-498A-936E-91A5D0F3F085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1028A8-C2FD-C9B3-E3DE-60BCF7D47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29D798-C566-F18F-0ADB-EA127E0C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2EDA-2823-4544-B2C9-15FCE6180B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94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4906CF-C09B-F79F-FD13-E3822E92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4DD293-8DE3-1F60-B523-2DD19425D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C65C7D-0B9E-D2D7-4C81-3FE2226F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4FB3-F00F-498A-936E-91A5D0F3F085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A6E636-BB89-FACC-EF07-F270C4EE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FDA1EB-E025-D210-5037-4F87A5EA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2EDA-2823-4544-B2C9-15FCE6180B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400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A490EC-4836-1D7B-95FB-40C3E02C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BC9D07-9EF0-640B-9E33-FED0062B5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90B0DE-0086-4D1F-C095-56E854FB1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4FB3-F00F-498A-936E-91A5D0F3F085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F12860-72C2-D20E-57DD-4F8989F9E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D4A146-182B-8D11-D790-291CE5EF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2EDA-2823-4544-B2C9-15FCE6180B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53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55539E-0E31-333D-942B-FCC12360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711A76-D5E2-45D9-FEF3-E418B1CD0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E3699F6-2686-8023-3CC5-146778ECC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033B75-B9CE-98F9-9FA0-E65A50DE8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4FB3-F00F-498A-936E-91A5D0F3F085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B574CF-43D0-E704-FA0D-0C848FBF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6847DC-FA1C-0F80-5503-3C969AFC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2EDA-2823-4544-B2C9-15FCE6180B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98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BB304D-AD2F-8D7E-A32A-988CF66F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821C33A-4F9A-ACFF-9125-98E97A805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1836C6-7AC6-F195-875B-5691CB221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C718319-ADFE-71A3-9538-26E5ED135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2D9563E-3A07-16C3-A8C8-F4310F3D4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D9DFF57-5A7F-32B3-26BB-BC760D73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4FB3-F00F-498A-936E-91A5D0F3F085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FE4276-6D98-5FB9-AA37-967E4D5C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3501F5A-A89A-2BA3-305E-F58F04AAF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2EDA-2823-4544-B2C9-15FCE6180B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59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A8688F-46C3-747E-D314-6599E37E2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9F21E21-096B-C47E-BC87-EA477FC25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4FB3-F00F-498A-936E-91A5D0F3F085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AC10A40-A08A-B592-B14B-B6EB68FA5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F04AE4-602B-5A01-7DB9-4523E08B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2EDA-2823-4544-B2C9-15FCE6180B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20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2F45B91-C7D4-3A8C-E278-47B300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4FB3-F00F-498A-936E-91A5D0F3F085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0C3BDA5-D9A0-82BA-5619-60E7649D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274D13-12FE-4496-F656-91124F86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2EDA-2823-4544-B2C9-15FCE6180B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18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5C0F3E-9362-38B3-6038-4035AD88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A0A6C5-BEAB-E147-939A-A08DC3C0A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BA7CBB0-91CB-4F87-7749-9C7544B49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43EE7C-9B13-D10F-6F45-C63C47C0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4FB3-F00F-498A-936E-91A5D0F3F085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E994A1-BA32-9B59-726B-A0D28D24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9CAE01C-5BDA-E607-A32F-CC6B0332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2EDA-2823-4544-B2C9-15FCE6180B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34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DB38AB-AB72-46A4-3ED3-BF24D2694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809F561-D3D5-2597-DEDE-8EFF49D521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386F82E-2487-E02A-9669-400FD1ED3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E0CEC1-D91B-2742-0596-792AED52E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4FB3-F00F-498A-936E-91A5D0F3F085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813754-0CDE-6F76-32D8-D94B53C8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9537272-F791-939B-4316-C791E6F9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2EDA-2823-4544-B2C9-15FCE6180B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44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FAC800B-F392-EB6B-C236-D479F1B14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CEB30B-38FD-216E-5971-97DB2BC95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4BCB9-5152-7AC9-262C-446B624AF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14FB3-F00F-498A-936E-91A5D0F3F085}" type="datetimeFigureOut">
              <a:rPr kumimoji="1" lang="ja-JP" altLang="en-US" smtClean="0"/>
              <a:t>2024/1/13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DA5ED6-7992-AB77-ECF4-47A3E2A2B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AB4E93-ED3A-A387-F50A-59A3F975A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C2EDA-2823-4544-B2C9-15FCE6180B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87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E8B232-0E87-53F7-FE92-62EDC1B163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dirty="0"/>
              <a:t>PowerPoint </a:t>
            </a:r>
            <a:r>
              <a:rPr kumimoji="1" lang="ja-JP" altLang="en-US" dirty="0"/>
              <a:t>での</a:t>
            </a:r>
            <a:br>
              <a:rPr kumimoji="1" lang="en-US" altLang="ja-JP" dirty="0"/>
            </a:br>
            <a:r>
              <a:rPr kumimoji="1" lang="ja-JP" altLang="en-US" dirty="0"/>
              <a:t>ポスター作成方法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7EBB2CD-325F-8037-4693-B5069B7E0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0577"/>
            <a:ext cx="9144000" cy="1655762"/>
          </a:xfrm>
        </p:spPr>
        <p:txBody>
          <a:bodyPr/>
          <a:lstStyle/>
          <a:p>
            <a:r>
              <a:rPr kumimoji="1" lang="ja-JP" altLang="en-US" dirty="0"/>
              <a:t>情報コミュニケーション学会</a:t>
            </a:r>
            <a:endParaRPr kumimoji="1" lang="en-US" altLang="ja-JP" dirty="0"/>
          </a:p>
          <a:p>
            <a:r>
              <a:rPr lang="en-US" altLang="ja-JP" dirty="0"/>
              <a:t>20</a:t>
            </a:r>
            <a:r>
              <a:rPr lang="ja-JP" altLang="en-US" dirty="0"/>
              <a:t>周年記念行事委員会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2536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75C2CD-F611-F5E4-F09D-BD4AAAFDF60E}"/>
              </a:ext>
            </a:extLst>
          </p:cNvPr>
          <p:cNvSpPr txBox="1"/>
          <p:nvPr/>
        </p:nvSpPr>
        <p:spPr>
          <a:xfrm>
            <a:off x="502161" y="1275381"/>
            <a:ext cx="111876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作品をお待ちしております！</a:t>
            </a:r>
            <a:endParaRPr kumimoji="1" lang="ja-JP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23FC0A-43ED-3C34-BAE7-EF53F7718409}"/>
              </a:ext>
            </a:extLst>
          </p:cNvPr>
          <p:cNvSpPr txBox="1"/>
          <p:nvPr/>
        </p:nvSpPr>
        <p:spPr>
          <a:xfrm>
            <a:off x="713758" y="3090356"/>
            <a:ext cx="10764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応募締切：</a:t>
            </a:r>
            <a:r>
              <a:rPr kumimoji="1" lang="en-US" altLang="ja-JP" sz="2400" dirty="0"/>
              <a:t>2024</a:t>
            </a:r>
            <a:r>
              <a:rPr kumimoji="1" lang="ja-JP" altLang="en-US" sz="2400" dirty="0"/>
              <a:t>年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月</a:t>
            </a:r>
            <a:r>
              <a:rPr kumimoji="1" lang="en-US" altLang="ja-JP" sz="2400" dirty="0"/>
              <a:t>16</a:t>
            </a:r>
            <a:r>
              <a:rPr kumimoji="1" lang="ja-JP" altLang="en-US" sz="2400" dirty="0"/>
              <a:t>日（金）</a:t>
            </a:r>
            <a:endParaRPr kumimoji="1" lang="en-US" altLang="ja-JP" sz="2400" dirty="0"/>
          </a:p>
          <a:p>
            <a:r>
              <a:rPr lang="ja-JP" altLang="en-US" sz="2400" dirty="0"/>
              <a:t>作品送り先：情報コミュニケーション学会事務局（</a:t>
            </a:r>
            <a:r>
              <a:rPr lang="en-US" altLang="ja-JP" sz="2400" dirty="0"/>
              <a:t>cis [at] sonoda-u.ac.jp</a:t>
            </a:r>
            <a:r>
              <a:rPr lang="ja-JP" altLang="en-US" sz="2400" dirty="0"/>
              <a:t>）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55A8AF-F0D2-60B1-7555-9FF82DCC52B2}"/>
              </a:ext>
            </a:extLst>
          </p:cNvPr>
          <p:cNvSpPr txBox="1"/>
          <p:nvPr/>
        </p:nvSpPr>
        <p:spPr>
          <a:xfrm>
            <a:off x="6528484" y="4907757"/>
            <a:ext cx="4863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〒</a:t>
            </a:r>
            <a:r>
              <a:rPr kumimoji="1" lang="en-US" altLang="ja-JP" dirty="0"/>
              <a:t>661-8520 </a:t>
            </a:r>
            <a:r>
              <a:rPr kumimoji="1" lang="ja-JP" altLang="en-US" dirty="0"/>
              <a:t>兵庫県尼崎市南塚口町</a:t>
            </a:r>
            <a:r>
              <a:rPr kumimoji="1" lang="en-US" altLang="ja-JP" dirty="0"/>
              <a:t>7</a:t>
            </a:r>
            <a:r>
              <a:rPr kumimoji="1" lang="ja-JP" altLang="en-US" dirty="0"/>
              <a:t>丁目</a:t>
            </a:r>
            <a:r>
              <a:rPr kumimoji="1" lang="en-US" altLang="ja-JP" dirty="0"/>
              <a:t>29-1</a:t>
            </a:r>
          </a:p>
          <a:p>
            <a:r>
              <a:rPr kumimoji="1" lang="ja-JP" altLang="en-US" dirty="0"/>
              <a:t>園田学園女子大学情報教育センター内</a:t>
            </a:r>
          </a:p>
          <a:p>
            <a:r>
              <a:rPr kumimoji="1" lang="ja-JP" altLang="en-US" dirty="0"/>
              <a:t>情報コミュニケーション学会事務局</a:t>
            </a:r>
          </a:p>
        </p:txBody>
      </p:sp>
    </p:spTree>
    <p:extLst>
      <p:ext uri="{BB962C8B-B14F-4D97-AF65-F5344CB8AC3E}">
        <p14:creationId xmlns:p14="http://schemas.microsoft.com/office/powerpoint/2010/main" val="155302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8AF411-04E5-336B-905C-5B819AE2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390525"/>
            <a:ext cx="11099800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dirty="0"/>
              <a:t>「知ってほしい私（私たち）の〇〇〇」をテーマ</a:t>
            </a:r>
            <a:r>
              <a:rPr lang="ja-JP" altLang="en-US"/>
              <a:t>とした</a:t>
            </a:r>
            <a:br>
              <a:rPr lang="en-US" altLang="ja-JP" dirty="0"/>
            </a:br>
            <a:r>
              <a:rPr lang="ja-JP" altLang="en-US"/>
              <a:t>ポスター</a:t>
            </a:r>
            <a:r>
              <a:rPr lang="ja-JP" altLang="en-US" dirty="0"/>
              <a:t>作品を募集しています。</a:t>
            </a:r>
            <a:endParaRPr lang="en-US" altLang="ja-JP" dirty="0"/>
          </a:p>
          <a:p>
            <a:pPr algn="just">
              <a:lnSpc>
                <a:spcPct val="150000"/>
              </a:lnSpc>
            </a:pPr>
            <a:r>
              <a:rPr kumimoji="1" lang="en-US" altLang="ja-JP" dirty="0"/>
              <a:t>A0</a:t>
            </a:r>
            <a:r>
              <a:rPr kumimoji="1" lang="ja-JP" altLang="en-US" dirty="0"/>
              <a:t>サイズ（幅</a:t>
            </a:r>
            <a:r>
              <a:rPr kumimoji="1" lang="en-US" altLang="ja-JP" dirty="0"/>
              <a:t>841mm * </a:t>
            </a:r>
            <a:r>
              <a:rPr kumimoji="1" lang="ja-JP" altLang="en-US" dirty="0"/>
              <a:t>高さ</a:t>
            </a:r>
            <a:r>
              <a:rPr kumimoji="1" lang="en-US" altLang="ja-JP" dirty="0"/>
              <a:t>1,189mm</a:t>
            </a:r>
            <a:r>
              <a:rPr kumimoji="1" lang="ja-JP" altLang="en-US" dirty="0"/>
              <a:t>）あるいは</a:t>
            </a:r>
            <a:r>
              <a:rPr kumimoji="1" lang="en-US" altLang="ja-JP" dirty="0"/>
              <a:t>B0</a:t>
            </a:r>
            <a:r>
              <a:rPr kumimoji="1" lang="ja-JP" altLang="en-US"/>
              <a:t>サイズ（</a:t>
            </a:r>
            <a:r>
              <a:rPr kumimoji="1" lang="ja-JP" altLang="en-US" dirty="0"/>
              <a:t>幅</a:t>
            </a:r>
            <a:r>
              <a:rPr kumimoji="1" lang="en-US" altLang="ja-JP" dirty="0"/>
              <a:t>1,030mm * </a:t>
            </a:r>
            <a:r>
              <a:rPr kumimoji="1" lang="ja-JP" altLang="en-US" dirty="0"/>
              <a:t>高さ</a:t>
            </a:r>
            <a:r>
              <a:rPr kumimoji="1" lang="en-US" altLang="ja-JP" dirty="0"/>
              <a:t>1,456mm</a:t>
            </a:r>
            <a:r>
              <a:rPr kumimoji="1" lang="ja-JP" altLang="en-US" dirty="0"/>
              <a:t>）に印刷可能な</a:t>
            </a:r>
            <a:r>
              <a:rPr kumimoji="1" lang="en-US" altLang="ja-JP" dirty="0"/>
              <a:t>PDF</a:t>
            </a:r>
            <a:r>
              <a:rPr kumimoji="1" lang="ja-JP" altLang="en-US" dirty="0"/>
              <a:t>ファイルとしての作成を標準としています。</a:t>
            </a:r>
            <a:endParaRPr kumimoji="1" lang="en-US" altLang="ja-JP" dirty="0"/>
          </a:p>
          <a:p>
            <a:pPr algn="just">
              <a:lnSpc>
                <a:spcPct val="150000"/>
              </a:lnSpc>
            </a:pPr>
            <a:r>
              <a:rPr lang="en-US" altLang="ja-JP" dirty="0"/>
              <a:t>PowerPoint </a:t>
            </a:r>
            <a:r>
              <a:rPr lang="ja-JP" altLang="en-US" dirty="0"/>
              <a:t>でポスターを作成する場合、</a:t>
            </a:r>
            <a:r>
              <a:rPr lang="en-US" altLang="ja-JP" dirty="0"/>
              <a:t>A4</a:t>
            </a:r>
            <a:r>
              <a:rPr lang="ja-JP" altLang="en-US" dirty="0"/>
              <a:t>サイズ１枚のスライドを作成するとよいでしょう。大判プリンターを使えば</a:t>
            </a:r>
            <a:r>
              <a:rPr lang="en-US" altLang="ja-JP" dirty="0"/>
              <a:t>A0</a:t>
            </a:r>
            <a:r>
              <a:rPr lang="ja-JP" altLang="en-US" dirty="0"/>
              <a:t>サイズで印刷できます。</a:t>
            </a:r>
            <a:r>
              <a:rPr lang="en-US" altLang="ja-JP" dirty="0"/>
              <a:t>A4</a:t>
            </a:r>
            <a:r>
              <a:rPr lang="ja-JP" altLang="en-US" dirty="0"/>
              <a:t>サイズで印刷すれば、ポスター発表時</a:t>
            </a:r>
            <a:r>
              <a:rPr lang="ja-JP" altLang="en-US"/>
              <a:t>に配布</a:t>
            </a:r>
            <a:br>
              <a:rPr lang="en-US" altLang="ja-JP" dirty="0"/>
            </a:br>
            <a:r>
              <a:rPr lang="ja-JP" altLang="en-US"/>
              <a:t>できます</a:t>
            </a:r>
            <a:r>
              <a:rPr lang="ja-JP" altLang="en-US" dirty="0"/>
              <a:t>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614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B53AACB7-FAB4-D409-00DB-41B183760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01417"/>
          </a:xfrm>
        </p:spPr>
        <p:txBody>
          <a:bodyPr/>
          <a:lstStyle/>
          <a:p>
            <a:r>
              <a:rPr lang="ja-JP" altLang="en-US" dirty="0"/>
              <a:t>手順１：白紙にする</a:t>
            </a:r>
          </a:p>
        </p:txBody>
      </p:sp>
      <p:pic>
        <p:nvPicPr>
          <p:cNvPr id="5" name="コンテンツ プレースホルダー 4" descr="グラフィカル ユーザー インターフェイス, アプリケーション, PowerPoint&#10;&#10;自動的に生成された説明">
            <a:extLst>
              <a:ext uri="{FF2B5EF4-FFF2-40B4-BE49-F238E27FC236}">
                <a16:creationId xmlns:a16="http://schemas.microsoft.com/office/drawing/2014/main" id="{350FAFA1-EC60-7D06-1572-ADA6D099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6837"/>
            <a:ext cx="6172200" cy="4114800"/>
          </a:xfrm>
        </p:spPr>
      </p:pic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806F6076-F8AD-9513-D28B-819AEDEB3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PowerPoint </a:t>
            </a:r>
            <a:r>
              <a:rPr lang="ja-JP" altLang="en-US" sz="2400" dirty="0"/>
              <a:t>を起動します。</a:t>
            </a: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[</a:t>
            </a:r>
            <a:r>
              <a:rPr lang="ja-JP" altLang="en-US" sz="2400" dirty="0"/>
              <a:t>ホーム</a:t>
            </a:r>
            <a:r>
              <a:rPr lang="en-US" altLang="ja-JP" sz="2400" dirty="0"/>
              <a:t>] </a:t>
            </a:r>
            <a:r>
              <a:rPr lang="ja-JP" altLang="en-US" sz="2400" dirty="0"/>
              <a:t>タブの</a:t>
            </a:r>
            <a:r>
              <a:rPr lang="en-US" altLang="ja-JP" sz="2400" dirty="0"/>
              <a:t>[</a:t>
            </a:r>
            <a:r>
              <a:rPr lang="ja-JP" altLang="en-US" sz="2400" dirty="0"/>
              <a:t>レイアウト</a:t>
            </a:r>
            <a:r>
              <a:rPr lang="en-US" altLang="ja-JP" sz="2400" dirty="0"/>
              <a:t>] </a:t>
            </a:r>
            <a:r>
              <a:rPr lang="ja-JP" altLang="en-US" sz="2400" dirty="0"/>
              <a:t>で、「白紙」を選択します。</a:t>
            </a:r>
            <a:endParaRPr lang="en-US" altLang="ja-JP" sz="2400" dirty="0"/>
          </a:p>
        </p:txBody>
      </p:sp>
      <p:sp>
        <p:nvSpPr>
          <p:cNvPr id="2" name="三角形 1">
            <a:extLst>
              <a:ext uri="{FF2B5EF4-FFF2-40B4-BE49-F238E27FC236}">
                <a16:creationId xmlns:a16="http://schemas.microsoft.com/office/drawing/2014/main" id="{D3CD52D6-8D83-D49A-39EC-85D7E6D707E3}"/>
              </a:ext>
            </a:extLst>
          </p:cNvPr>
          <p:cNvSpPr/>
          <p:nvPr/>
        </p:nvSpPr>
        <p:spPr>
          <a:xfrm rot="5400000">
            <a:off x="364304" y="1311965"/>
            <a:ext cx="507294" cy="43732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86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A90465-A2E9-B4FF-D00D-69240C56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05678"/>
            <a:ext cx="3932237" cy="1600200"/>
          </a:xfrm>
        </p:spPr>
        <p:txBody>
          <a:bodyPr/>
          <a:lstStyle/>
          <a:p>
            <a:r>
              <a:rPr kumimoji="1" lang="ja-JP" altLang="en-US" dirty="0"/>
              <a:t>手順２：スライドサイズの変更（</a:t>
            </a:r>
            <a:r>
              <a:rPr lang="ja-JP" altLang="en-US" dirty="0"/>
              <a:t>１</a:t>
            </a:r>
            <a:r>
              <a:rPr kumimoji="1" lang="ja-JP" altLang="en-US" dirty="0"/>
              <a:t>）</a:t>
            </a:r>
          </a:p>
        </p:txBody>
      </p:sp>
      <p:pic>
        <p:nvPicPr>
          <p:cNvPr id="6" name="コンテンツ プレースホルダー 5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145682DD-522F-1A86-163D-BDB7035FF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6837"/>
            <a:ext cx="6172200" cy="4114800"/>
          </a:xfr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118743-CB3E-19B7-D41A-BF775ECD0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74234"/>
            <a:ext cx="393223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[</a:t>
            </a:r>
            <a:r>
              <a:rPr kumimoji="1" lang="ja-JP" altLang="en-US" sz="2400" dirty="0"/>
              <a:t>デザイン</a:t>
            </a:r>
            <a:r>
              <a:rPr kumimoji="1" lang="en-US" altLang="ja-JP" sz="2400" dirty="0"/>
              <a:t>] </a:t>
            </a:r>
            <a:r>
              <a:rPr kumimoji="1" lang="ja-JP" altLang="en-US" sz="2400" dirty="0"/>
              <a:t>タブの </a:t>
            </a:r>
            <a:r>
              <a:rPr kumimoji="1" lang="en-US" altLang="ja-JP" sz="2400" dirty="0"/>
              <a:t>[</a:t>
            </a:r>
            <a:r>
              <a:rPr kumimoji="1" lang="ja-JP" altLang="en-US" sz="2400" dirty="0"/>
              <a:t>スライドのサイズ</a:t>
            </a:r>
            <a:r>
              <a:rPr kumimoji="1" lang="en-US" altLang="ja-JP" sz="2400" dirty="0"/>
              <a:t>] </a:t>
            </a:r>
            <a:r>
              <a:rPr kumimoji="1" lang="ja-JP" altLang="en-US" sz="2400" dirty="0"/>
              <a:t>で、「ユーザー設定のスライドのサイズ」を選択します。</a:t>
            </a:r>
          </a:p>
        </p:txBody>
      </p:sp>
      <p:sp>
        <p:nvSpPr>
          <p:cNvPr id="3" name="三角形 2">
            <a:extLst>
              <a:ext uri="{FF2B5EF4-FFF2-40B4-BE49-F238E27FC236}">
                <a16:creationId xmlns:a16="http://schemas.microsoft.com/office/drawing/2014/main" id="{B943816E-96AB-034A-D269-2678A8890E83}"/>
              </a:ext>
            </a:extLst>
          </p:cNvPr>
          <p:cNvSpPr/>
          <p:nvPr/>
        </p:nvSpPr>
        <p:spPr>
          <a:xfrm rot="5400000">
            <a:off x="364304" y="1311965"/>
            <a:ext cx="507294" cy="43732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96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1AFCE-F6CD-9D23-1934-84D732FA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15617"/>
            <a:ext cx="3932237" cy="1600200"/>
          </a:xfrm>
        </p:spPr>
        <p:txBody>
          <a:bodyPr/>
          <a:lstStyle/>
          <a:p>
            <a:r>
              <a:rPr kumimoji="1" lang="ja-JP" altLang="en-US" dirty="0"/>
              <a:t>手順３：スライドサイズの変更（</a:t>
            </a:r>
            <a:r>
              <a:rPr kumimoji="1" lang="ja-JP" altLang="en-US"/>
              <a:t>２）</a:t>
            </a:r>
            <a:endParaRPr kumimoji="1" lang="ja-JP" altLang="en-US" dirty="0"/>
          </a:p>
        </p:txBody>
      </p:sp>
      <p:pic>
        <p:nvPicPr>
          <p:cNvPr id="6" name="コンテンツ プレースホルダー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ED855573-B7FF-D5BE-F4C1-40B077DA7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6837"/>
            <a:ext cx="6172200" cy="4114800"/>
          </a:xfr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2025033-97D7-272D-5587-DD11611B5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4173"/>
            <a:ext cx="3932237" cy="38115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[</a:t>
            </a:r>
            <a:r>
              <a:rPr kumimoji="1" lang="ja-JP" altLang="en-US" sz="2400" dirty="0"/>
              <a:t>スライドのサイズ</a:t>
            </a:r>
            <a:r>
              <a:rPr kumimoji="1" lang="en-US" altLang="ja-JP" sz="2400" dirty="0"/>
              <a:t>] </a:t>
            </a:r>
            <a:r>
              <a:rPr kumimoji="1" lang="ja-JP" altLang="en-US" sz="2400" dirty="0"/>
              <a:t>というウィンドウが現れます。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[</a:t>
            </a:r>
            <a:r>
              <a:rPr lang="ja-JP" altLang="en-US" sz="2400" dirty="0"/>
              <a:t>印刷の向き</a:t>
            </a:r>
            <a:r>
              <a:rPr lang="en-US" altLang="ja-JP" sz="2400" dirty="0"/>
              <a:t>] </a:t>
            </a:r>
            <a:r>
              <a:rPr lang="ja-JP" altLang="en-US" sz="2400" dirty="0"/>
              <a:t>を「縦」にします。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[</a:t>
            </a:r>
            <a:r>
              <a:rPr kumimoji="1" lang="ja-JP" altLang="en-US" sz="2400" dirty="0"/>
              <a:t>スライドのサイズ設定</a:t>
            </a:r>
            <a:r>
              <a:rPr kumimoji="1" lang="en-US" altLang="ja-JP" sz="2400" dirty="0"/>
              <a:t>] </a:t>
            </a:r>
            <a:r>
              <a:rPr kumimoji="1" lang="ja-JP" altLang="en-US" sz="2400" dirty="0"/>
              <a:t>で「</a:t>
            </a:r>
            <a:r>
              <a:rPr kumimoji="1" lang="en-US" altLang="ja-JP" sz="2400" dirty="0"/>
              <a:t>A4</a:t>
            </a:r>
            <a:r>
              <a:rPr kumimoji="1" lang="ja-JP" altLang="en-US" sz="2400" dirty="0"/>
              <a:t>」を選択します。</a:t>
            </a:r>
            <a:endParaRPr kumimoji="1" lang="en-US" altLang="ja-JP" sz="2400" dirty="0"/>
          </a:p>
          <a:p>
            <a:endParaRPr kumimoji="1" lang="ja-JP" altLang="en-US" dirty="0"/>
          </a:p>
        </p:txBody>
      </p:sp>
      <p:sp>
        <p:nvSpPr>
          <p:cNvPr id="3" name="三角形 2">
            <a:extLst>
              <a:ext uri="{FF2B5EF4-FFF2-40B4-BE49-F238E27FC236}">
                <a16:creationId xmlns:a16="http://schemas.microsoft.com/office/drawing/2014/main" id="{06EF2CCE-237B-865F-99D3-B57342397ABB}"/>
              </a:ext>
            </a:extLst>
          </p:cNvPr>
          <p:cNvSpPr/>
          <p:nvPr/>
        </p:nvSpPr>
        <p:spPr>
          <a:xfrm rot="5400000">
            <a:off x="364304" y="1311965"/>
            <a:ext cx="507294" cy="43732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04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7A855A-097B-71E2-7CBF-5395B387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600200"/>
          </a:xfrm>
        </p:spPr>
        <p:txBody>
          <a:bodyPr/>
          <a:lstStyle/>
          <a:p>
            <a:r>
              <a:rPr kumimoji="1" lang="ja-JP" altLang="en-US" dirty="0"/>
              <a:t>手順４：スライドサイズの変更（３）</a:t>
            </a:r>
          </a:p>
        </p:txBody>
      </p:sp>
      <p:pic>
        <p:nvPicPr>
          <p:cNvPr id="6" name="コンテンツ プレースホルダー 5" descr="グラフィカル ユーザー インターフェイス, アプリケーション, PowerPoint&#10;&#10;自動的に生成された説明">
            <a:extLst>
              <a:ext uri="{FF2B5EF4-FFF2-40B4-BE49-F238E27FC236}">
                <a16:creationId xmlns:a16="http://schemas.microsoft.com/office/drawing/2014/main" id="{4507CDD3-97CC-DEAF-1A25-B6FEDEEF3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6837"/>
            <a:ext cx="6172200" cy="4114800"/>
          </a:xfr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A887C8-081B-7E97-338C-FEB486DDE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5452"/>
            <a:ext cx="393223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コンテンツのサイズ調整についてたずねられますが、まだコンテンツはありません。</a:t>
            </a:r>
            <a:endParaRPr kumimoji="1"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/>
              <a:t>「最大化」あるいは「サイズに合わせて調整」のいずれを選んでもかまいません</a:t>
            </a:r>
            <a:r>
              <a:rPr lang="ja-JP" altLang="en-US" dirty="0"/>
              <a:t>。</a:t>
            </a:r>
            <a:endParaRPr kumimoji="1" lang="en-US" altLang="ja-JP" dirty="0"/>
          </a:p>
        </p:txBody>
      </p:sp>
      <p:sp>
        <p:nvSpPr>
          <p:cNvPr id="3" name="三角形 2">
            <a:extLst>
              <a:ext uri="{FF2B5EF4-FFF2-40B4-BE49-F238E27FC236}">
                <a16:creationId xmlns:a16="http://schemas.microsoft.com/office/drawing/2014/main" id="{3B2E3969-9ED4-AEA2-7164-C5B56DFE7BB8}"/>
              </a:ext>
            </a:extLst>
          </p:cNvPr>
          <p:cNvSpPr/>
          <p:nvPr/>
        </p:nvSpPr>
        <p:spPr>
          <a:xfrm rot="5400000">
            <a:off x="364304" y="1311965"/>
            <a:ext cx="507294" cy="43732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93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CA84A1-8D43-430C-81D0-FBD3450C1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557"/>
            <a:ext cx="3932237" cy="1600200"/>
          </a:xfrm>
        </p:spPr>
        <p:txBody>
          <a:bodyPr/>
          <a:lstStyle/>
          <a:p>
            <a:r>
              <a:rPr kumimoji="1" lang="ja-JP" altLang="en-US" dirty="0"/>
              <a:t>手順４：台紙に部品をはる</a:t>
            </a:r>
          </a:p>
        </p:txBody>
      </p:sp>
      <p:pic>
        <p:nvPicPr>
          <p:cNvPr id="6" name="コンテンツ プレースホルダー 5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BED4F482-2468-DB95-E45D-25DD49C92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436846"/>
            <a:ext cx="6172200" cy="3974782"/>
          </a:xfr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10D8868-BAD6-B06E-D241-8DB375EEB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4783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A4</a:t>
            </a:r>
            <a:r>
              <a:rPr kumimoji="1" lang="ja-JP" altLang="en-US" sz="2400" dirty="0"/>
              <a:t>版、縦向きの用紙ができます。これがポスターの台紙となります。</a:t>
            </a:r>
            <a:endParaRPr kumimoji="1"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/>
              <a:t>この台紙に、文章、グラフ、写真など、ポスターの部品を貼り付けていきます。</a:t>
            </a:r>
            <a:endParaRPr kumimoji="1" lang="ja-JP" altLang="en-US" sz="2400" dirty="0"/>
          </a:p>
        </p:txBody>
      </p:sp>
      <p:sp>
        <p:nvSpPr>
          <p:cNvPr id="3" name="三角形 2">
            <a:extLst>
              <a:ext uri="{FF2B5EF4-FFF2-40B4-BE49-F238E27FC236}">
                <a16:creationId xmlns:a16="http://schemas.microsoft.com/office/drawing/2014/main" id="{3352CF2F-3A9F-F67E-0C9C-7C7BE60A9999}"/>
              </a:ext>
            </a:extLst>
          </p:cNvPr>
          <p:cNvSpPr/>
          <p:nvPr/>
        </p:nvSpPr>
        <p:spPr>
          <a:xfrm rot="5400000">
            <a:off x="364304" y="1311965"/>
            <a:ext cx="507294" cy="43732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50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3316471-0437-76F4-B94B-55A51E132DE5}"/>
              </a:ext>
            </a:extLst>
          </p:cNvPr>
          <p:cNvSpPr/>
          <p:nvPr/>
        </p:nvSpPr>
        <p:spPr>
          <a:xfrm>
            <a:off x="836612" y="1133061"/>
            <a:ext cx="2294214" cy="1439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F0EFFB4-FB89-3BFF-8878-FA4BF542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5860"/>
            <a:ext cx="3932237" cy="1600200"/>
          </a:xfrm>
        </p:spPr>
        <p:txBody>
          <a:bodyPr/>
          <a:lstStyle/>
          <a:p>
            <a:r>
              <a:rPr kumimoji="1" lang="ja-JP" altLang="en-US" dirty="0"/>
              <a:t>オプション</a:t>
            </a:r>
            <a:br>
              <a:rPr kumimoji="1" lang="en-US" altLang="ja-JP" dirty="0"/>
            </a:br>
            <a:r>
              <a:rPr kumimoji="1" lang="ja-JP" altLang="en-US" dirty="0"/>
              <a:t>手順５：背景色の変更（１）</a:t>
            </a:r>
          </a:p>
        </p:txBody>
      </p:sp>
      <p:pic>
        <p:nvPicPr>
          <p:cNvPr id="6" name="コンテンツ プレースホルダー 5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48FA3D52-283F-A616-E215-9EE0C6456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6837"/>
            <a:ext cx="6172200" cy="4114800"/>
          </a:xfr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2C3106F-0EE1-D19B-3024-5F7FC1BB0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5392"/>
            <a:ext cx="3932237" cy="38115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台紙の色を変更したければ、</a:t>
            </a:r>
            <a:r>
              <a:rPr lang="en-US" altLang="ja-JP" sz="2400" dirty="0"/>
              <a:t>[</a:t>
            </a:r>
            <a:r>
              <a:rPr lang="ja-JP" altLang="en-US" sz="2400" dirty="0"/>
              <a:t>デザイン</a:t>
            </a:r>
            <a:r>
              <a:rPr lang="en-US" altLang="ja-JP" sz="2400" dirty="0"/>
              <a:t>] </a:t>
            </a:r>
            <a:r>
              <a:rPr lang="ja-JP" altLang="en-US" sz="2400" dirty="0"/>
              <a:t>タブの「背景の書式設定」を選択します。</a:t>
            </a:r>
            <a:endParaRPr lang="en-US" altLang="ja-JP" sz="2400" dirty="0"/>
          </a:p>
        </p:txBody>
      </p:sp>
      <p:sp>
        <p:nvSpPr>
          <p:cNvPr id="3" name="三角形 2">
            <a:extLst>
              <a:ext uri="{FF2B5EF4-FFF2-40B4-BE49-F238E27FC236}">
                <a16:creationId xmlns:a16="http://schemas.microsoft.com/office/drawing/2014/main" id="{04543298-6CC9-F370-B8AE-C4776D9656C0}"/>
              </a:ext>
            </a:extLst>
          </p:cNvPr>
          <p:cNvSpPr/>
          <p:nvPr/>
        </p:nvSpPr>
        <p:spPr>
          <a:xfrm rot="5400000">
            <a:off x="364304" y="1311965"/>
            <a:ext cx="507294" cy="43732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77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3EBBC0B-CCC9-3824-B992-142262113749}"/>
              </a:ext>
            </a:extLst>
          </p:cNvPr>
          <p:cNvSpPr/>
          <p:nvPr/>
        </p:nvSpPr>
        <p:spPr>
          <a:xfrm>
            <a:off x="836612" y="1133061"/>
            <a:ext cx="2294214" cy="1439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E5E80B7-3221-853C-FA05-4B24739C7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15617"/>
            <a:ext cx="3932237" cy="1600200"/>
          </a:xfrm>
        </p:spPr>
        <p:txBody>
          <a:bodyPr/>
          <a:lstStyle/>
          <a:p>
            <a:r>
              <a:rPr kumimoji="1" lang="ja-JP" altLang="en-US" dirty="0"/>
              <a:t>オプション</a:t>
            </a:r>
            <a:br>
              <a:rPr kumimoji="1" lang="en-US" altLang="ja-JP" dirty="0"/>
            </a:br>
            <a:r>
              <a:rPr kumimoji="1" lang="ja-JP" altLang="en-US" dirty="0"/>
              <a:t>手順５：背景色の変更（２）</a:t>
            </a:r>
          </a:p>
        </p:txBody>
      </p:sp>
      <p:pic>
        <p:nvPicPr>
          <p:cNvPr id="6" name="コンテンツ プレースホルダー 5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4DEF131C-3E5B-93A2-C50E-DB8EBB6E3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6837"/>
            <a:ext cx="6172200" cy="4114800"/>
          </a:xfr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1F4C36D-1A92-42C5-DAF1-B145D5E04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64904"/>
            <a:ext cx="3932237" cy="3811588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[</a:t>
            </a:r>
            <a:r>
              <a:rPr kumimoji="1" lang="ja-JP" altLang="en-US" sz="2400" dirty="0"/>
              <a:t>背景の書式設定</a:t>
            </a:r>
            <a:r>
              <a:rPr kumimoji="1" lang="en-US" altLang="ja-JP" sz="2400" dirty="0"/>
              <a:t>] </a:t>
            </a:r>
            <a:r>
              <a:rPr kumimoji="1" lang="ja-JP" altLang="en-US" sz="2400" dirty="0"/>
              <a:t>が現れます。背景の色を選択してください。</a:t>
            </a:r>
            <a:endParaRPr kumimoji="1" lang="en-US" altLang="ja-JP" sz="2400" dirty="0"/>
          </a:p>
        </p:txBody>
      </p:sp>
      <p:sp>
        <p:nvSpPr>
          <p:cNvPr id="3" name="三角形 2">
            <a:extLst>
              <a:ext uri="{FF2B5EF4-FFF2-40B4-BE49-F238E27FC236}">
                <a16:creationId xmlns:a16="http://schemas.microsoft.com/office/drawing/2014/main" id="{2638ED99-7411-AB02-43DA-1BEBE0DCB690}"/>
              </a:ext>
            </a:extLst>
          </p:cNvPr>
          <p:cNvSpPr/>
          <p:nvPr/>
        </p:nvSpPr>
        <p:spPr>
          <a:xfrm rot="5400000">
            <a:off x="364304" y="1311965"/>
            <a:ext cx="507294" cy="43732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99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426</Words>
  <Application>Microsoft Macintosh PowerPoint</Application>
  <PresentationFormat>ワイド画面</PresentationFormat>
  <Paragraphs>31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游ゴシック Light</vt:lpstr>
      <vt:lpstr>Arial</vt:lpstr>
      <vt:lpstr>Office テーマ</vt:lpstr>
      <vt:lpstr>PowerPoint での ポスター作成方法</vt:lpstr>
      <vt:lpstr>PowerPoint プレゼンテーション</vt:lpstr>
      <vt:lpstr>手順１：白紙にする</vt:lpstr>
      <vt:lpstr>手順２：スライドサイズの変更（１）</vt:lpstr>
      <vt:lpstr>手順３：スライドサイズの変更（２）</vt:lpstr>
      <vt:lpstr>手順４：スライドサイズの変更（３）</vt:lpstr>
      <vt:lpstr>手順４：台紙に部品をはる</vt:lpstr>
      <vt:lpstr>オプション 手順５：背景色の変更（１）</vt:lpstr>
      <vt:lpstr>オプション 手順５：背景色の変更（２）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での ポスター作成方法</dc:title>
  <dc:creator>敦 寺尾</dc:creator>
  <cp:lastModifiedBy>Machiko Kamotani</cp:lastModifiedBy>
  <cp:revision>5</cp:revision>
  <dcterms:created xsi:type="dcterms:W3CDTF">2023-12-13T05:14:31Z</dcterms:created>
  <dcterms:modified xsi:type="dcterms:W3CDTF">2024-01-13T08:00:25Z</dcterms:modified>
</cp:coreProperties>
</file>